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21602700" cy="32404050"/>
  <p:notesSz cx="6742113" cy="9872663"/>
  <p:defaultTextStyle>
    <a:defPPr>
      <a:defRPr lang="fr-FR"/>
    </a:defPPr>
    <a:lvl1pPr algn="l" defTabSz="3190361" rtl="0" eaLnBrk="0" fontAlgn="base" hangingPunct="0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594008" indent="-1256205" algn="l" defTabSz="3190361" rtl="0" eaLnBrk="0" fontAlgn="base" hangingPunct="0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190361" indent="-2514755" algn="l" defTabSz="3190361" rtl="0" eaLnBrk="0" fontAlgn="base" hangingPunct="0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4786715" indent="-3773306" algn="l" defTabSz="3190361" rtl="0" eaLnBrk="0" fontAlgn="base" hangingPunct="0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6381896" indent="-5031856" algn="l" defTabSz="3190361" rtl="0" eaLnBrk="0" fontAlgn="base" hangingPunct="0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689015" algn="l" defTabSz="675605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026818" algn="l" defTabSz="675605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364621" algn="l" defTabSz="675605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2702423" algn="l" defTabSz="675605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8">
          <p15:clr>
            <a:srgbClr val="A4A3A4"/>
          </p15:clr>
        </p15:guide>
        <p15:guide id="3" orient="horz" pos="13382">
          <p15:clr>
            <a:srgbClr val="A4A3A4"/>
          </p15:clr>
        </p15:guide>
        <p15:guide id="4" pos="9754">
          <p15:clr>
            <a:srgbClr val="A4A3A4"/>
          </p15:clr>
        </p15:guide>
        <p15:guide id="5" orient="horz" pos="10285">
          <p15:clr>
            <a:srgbClr val="A4A3A4"/>
          </p15:clr>
        </p15:guide>
        <p15:guide id="6" orient="horz" pos="10207">
          <p15:clr>
            <a:srgbClr val="A4A3A4"/>
          </p15:clr>
        </p15:guide>
        <p15:guide id="7" pos="6654">
          <p15:clr>
            <a:srgbClr val="A4A3A4"/>
          </p15:clr>
        </p15:guide>
        <p15:guide id="8" pos="680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-Inspiron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373"/>
    <a:srgbClr val="494999"/>
    <a:srgbClr val="525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60" autoAdjust="0"/>
    <p:restoredTop sz="99710" autoAdjust="0"/>
  </p:normalViewPr>
  <p:slideViewPr>
    <p:cSldViewPr>
      <p:cViewPr>
        <p:scale>
          <a:sx n="60" d="100"/>
          <a:sy n="60" d="100"/>
        </p:scale>
        <p:origin x="206" y="-8486"/>
      </p:cViewPr>
      <p:guideLst>
        <p:guide orient="horz" pos="13484"/>
        <p:guide pos="9538"/>
        <p:guide orient="horz" pos="13382"/>
        <p:guide pos="9754"/>
        <p:guide orient="horz" pos="10285"/>
        <p:guide orient="horz" pos="10207"/>
        <p:guide pos="6654"/>
        <p:guide pos="68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20207" y="10066264"/>
            <a:ext cx="18362295" cy="694586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40408" y="18362298"/>
            <a:ext cx="15121890" cy="82810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94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89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84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37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974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569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16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75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13A43B-AC1F-4FAE-B0E8-CE6F1E323809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C8F6E-6C94-41A2-B27F-313E12342DC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7D86F-71ED-43D0-B53E-810DB9804D1A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C72D4-CE88-4537-8344-9DC20BBE21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5503192" y="8176027"/>
            <a:ext cx="17222153" cy="1741867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29235" y="8176027"/>
            <a:ext cx="51313913" cy="1741867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955B0-2B73-4F4F-9C95-26929F03C798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AABC-F2C9-4D86-BDF3-C8465B487D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462820-B412-49BA-984F-C32AD3D5EE3E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A259-6DD5-4B35-820D-ADE83A62E97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6468" y="20822625"/>
            <a:ext cx="18362295" cy="6435806"/>
          </a:xfrm>
        </p:spPr>
        <p:txBody>
          <a:bodyPr anchor="t"/>
          <a:lstStyle>
            <a:lvl1pPr algn="l">
              <a:defRPr sz="1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06468" y="13734221"/>
            <a:ext cx="18362295" cy="7088384"/>
          </a:xfrm>
        </p:spPr>
        <p:txBody>
          <a:bodyPr anchor="b"/>
          <a:lstStyle>
            <a:lvl1pPr marL="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1pPr>
            <a:lvl2pPr marL="159490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8980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3pPr>
            <a:lvl4pPr marL="4784719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4pPr>
            <a:lvl5pPr marL="637963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5pPr>
            <a:lvl6pPr marL="7974533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6pPr>
            <a:lvl7pPr marL="9569437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7pPr>
            <a:lvl8pPr marL="11164342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8pPr>
            <a:lvl9pPr marL="12759246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E3F0D0-D2D9-420F-B999-A7BC7585C1C8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E589E-93A2-4C87-9F4A-030F6DC931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29231" y="47630977"/>
            <a:ext cx="34268032" cy="134731841"/>
          </a:xfrm>
        </p:spPr>
        <p:txBody>
          <a:bodyPr/>
          <a:lstStyle>
            <a:lvl1pPr>
              <a:defRPr sz="9800"/>
            </a:lvl1pPr>
            <a:lvl2pPr>
              <a:defRPr sz="8300"/>
            </a:lvl2pPr>
            <a:lvl3pPr>
              <a:defRPr sz="70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57309" y="47630977"/>
            <a:ext cx="34268034" cy="134731841"/>
          </a:xfrm>
        </p:spPr>
        <p:txBody>
          <a:bodyPr/>
          <a:lstStyle>
            <a:lvl1pPr>
              <a:defRPr sz="9800"/>
            </a:lvl1pPr>
            <a:lvl2pPr>
              <a:defRPr sz="8300"/>
            </a:lvl2pPr>
            <a:lvl3pPr>
              <a:defRPr sz="70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74E5C6-1B89-47B5-9DF8-4A829F57C40E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04C34-CEAE-4C25-B809-0169FB31BB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0137" y="1297666"/>
            <a:ext cx="1944243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80135" y="7253408"/>
            <a:ext cx="9544944" cy="3022877"/>
          </a:xfrm>
        </p:spPr>
        <p:txBody>
          <a:bodyPr anchor="b"/>
          <a:lstStyle>
            <a:lvl1pPr marL="0" indent="0">
              <a:buNone/>
              <a:defRPr sz="8300" b="1"/>
            </a:lvl1pPr>
            <a:lvl2pPr marL="1594904" indent="0">
              <a:buNone/>
              <a:defRPr sz="7000" b="1"/>
            </a:lvl2pPr>
            <a:lvl3pPr marL="3189808" indent="0">
              <a:buNone/>
              <a:defRPr sz="6200" b="1"/>
            </a:lvl3pPr>
            <a:lvl4pPr marL="4784719" indent="0">
              <a:buNone/>
              <a:defRPr sz="5700" b="1"/>
            </a:lvl4pPr>
            <a:lvl5pPr marL="6379630" indent="0">
              <a:buNone/>
              <a:defRPr sz="5700" b="1"/>
            </a:lvl5pPr>
            <a:lvl6pPr marL="7974533" indent="0">
              <a:buNone/>
              <a:defRPr sz="5700" b="1"/>
            </a:lvl6pPr>
            <a:lvl7pPr marL="9569437" indent="0">
              <a:buNone/>
              <a:defRPr sz="5700" b="1"/>
            </a:lvl7pPr>
            <a:lvl8pPr marL="11164342" indent="0">
              <a:buNone/>
              <a:defRPr sz="5700" b="1"/>
            </a:lvl8pPr>
            <a:lvl9pPr marL="12759246" indent="0">
              <a:buNone/>
              <a:defRPr sz="57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300"/>
            </a:lvl1pPr>
            <a:lvl2pPr>
              <a:defRPr sz="7000"/>
            </a:lvl2pPr>
            <a:lvl3pPr>
              <a:defRPr sz="62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973874" y="7253408"/>
            <a:ext cx="9548693" cy="3022877"/>
          </a:xfrm>
        </p:spPr>
        <p:txBody>
          <a:bodyPr anchor="b"/>
          <a:lstStyle>
            <a:lvl1pPr marL="0" indent="0">
              <a:buNone/>
              <a:defRPr sz="8300" b="1"/>
            </a:lvl1pPr>
            <a:lvl2pPr marL="1594904" indent="0">
              <a:buNone/>
              <a:defRPr sz="7000" b="1"/>
            </a:lvl2pPr>
            <a:lvl3pPr marL="3189808" indent="0">
              <a:buNone/>
              <a:defRPr sz="6200" b="1"/>
            </a:lvl3pPr>
            <a:lvl4pPr marL="4784719" indent="0">
              <a:buNone/>
              <a:defRPr sz="5700" b="1"/>
            </a:lvl4pPr>
            <a:lvl5pPr marL="6379630" indent="0">
              <a:buNone/>
              <a:defRPr sz="5700" b="1"/>
            </a:lvl5pPr>
            <a:lvl6pPr marL="7974533" indent="0">
              <a:buNone/>
              <a:defRPr sz="5700" b="1"/>
            </a:lvl6pPr>
            <a:lvl7pPr marL="9569437" indent="0">
              <a:buNone/>
              <a:defRPr sz="5700" b="1"/>
            </a:lvl7pPr>
            <a:lvl8pPr marL="11164342" indent="0">
              <a:buNone/>
              <a:defRPr sz="5700" b="1"/>
            </a:lvl8pPr>
            <a:lvl9pPr marL="12759246" indent="0">
              <a:buNone/>
              <a:defRPr sz="57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973874" y="10276284"/>
            <a:ext cx="9548693" cy="18669836"/>
          </a:xfrm>
        </p:spPr>
        <p:txBody>
          <a:bodyPr/>
          <a:lstStyle>
            <a:lvl1pPr>
              <a:defRPr sz="8300"/>
            </a:lvl1pPr>
            <a:lvl2pPr>
              <a:defRPr sz="7000"/>
            </a:lvl2pPr>
            <a:lvl3pPr>
              <a:defRPr sz="62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0CFE5-B06D-4069-9B89-03F62012D986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9568-8382-488F-9102-6343DC4581F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D79AB1-F3A2-42BE-9E92-FDF01D4EA38C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62C34-7133-4610-B4F1-8B3EA71DC8B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F147D-749A-464D-A8B6-8B6EBC451D53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F411-EA42-4C9B-BEE1-8C3E6F65240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0149" y="1290164"/>
            <a:ext cx="7107139" cy="5490685"/>
          </a:xfrm>
        </p:spPr>
        <p:txBody>
          <a:bodyPr anchor="b"/>
          <a:lstStyle>
            <a:lvl1pPr algn="l">
              <a:defRPr sz="7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46058" y="1290165"/>
            <a:ext cx="12076509" cy="27655960"/>
          </a:xfrm>
        </p:spPr>
        <p:txBody>
          <a:bodyPr/>
          <a:lstStyle>
            <a:lvl1pPr>
              <a:defRPr sz="11200"/>
            </a:lvl1pPr>
            <a:lvl2pPr>
              <a:defRPr sz="9800"/>
            </a:lvl2pPr>
            <a:lvl3pPr>
              <a:defRPr sz="83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80149" y="6780872"/>
            <a:ext cx="7107139" cy="22165273"/>
          </a:xfrm>
        </p:spPr>
        <p:txBody>
          <a:bodyPr/>
          <a:lstStyle>
            <a:lvl1pPr marL="0" indent="0">
              <a:buNone/>
              <a:defRPr sz="4900"/>
            </a:lvl1pPr>
            <a:lvl2pPr marL="1594904" indent="0">
              <a:buNone/>
              <a:defRPr sz="4200"/>
            </a:lvl2pPr>
            <a:lvl3pPr marL="3189808" indent="0">
              <a:buNone/>
              <a:defRPr sz="3500"/>
            </a:lvl3pPr>
            <a:lvl4pPr marL="4784719" indent="0">
              <a:buNone/>
              <a:defRPr sz="3200"/>
            </a:lvl4pPr>
            <a:lvl5pPr marL="6379630" indent="0">
              <a:buNone/>
              <a:defRPr sz="3200"/>
            </a:lvl5pPr>
            <a:lvl6pPr marL="7974533" indent="0">
              <a:buNone/>
              <a:defRPr sz="3200"/>
            </a:lvl6pPr>
            <a:lvl7pPr marL="9569437" indent="0">
              <a:buNone/>
              <a:defRPr sz="3200"/>
            </a:lvl7pPr>
            <a:lvl8pPr marL="11164342" indent="0">
              <a:buNone/>
              <a:defRPr sz="3200"/>
            </a:lvl8pPr>
            <a:lvl9pPr marL="12759246" indent="0">
              <a:buNone/>
              <a:defRPr sz="3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3B852B-7D89-43F9-9668-99757566FE37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ED33B-C5FD-4DB8-BF77-FDE71392F9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4281" y="22682838"/>
            <a:ext cx="12961620" cy="2677837"/>
          </a:xfrm>
        </p:spPr>
        <p:txBody>
          <a:bodyPr anchor="b"/>
          <a:lstStyle>
            <a:lvl1pPr algn="l">
              <a:defRPr sz="7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34281" y="2895363"/>
            <a:ext cx="12961620" cy="19442430"/>
          </a:xfrm>
        </p:spPr>
        <p:txBody>
          <a:bodyPr rtlCol="0">
            <a:normAutofit/>
          </a:bodyPr>
          <a:lstStyle>
            <a:lvl1pPr marL="0" indent="0">
              <a:buNone/>
              <a:defRPr sz="11200"/>
            </a:lvl1pPr>
            <a:lvl2pPr marL="1594904" indent="0">
              <a:buNone/>
              <a:defRPr sz="9800"/>
            </a:lvl2pPr>
            <a:lvl3pPr marL="3189808" indent="0">
              <a:buNone/>
              <a:defRPr sz="8300"/>
            </a:lvl3pPr>
            <a:lvl4pPr marL="4784719" indent="0">
              <a:buNone/>
              <a:defRPr sz="7000"/>
            </a:lvl4pPr>
            <a:lvl5pPr marL="6379630" indent="0">
              <a:buNone/>
              <a:defRPr sz="7000"/>
            </a:lvl5pPr>
            <a:lvl6pPr marL="7974533" indent="0">
              <a:buNone/>
              <a:defRPr sz="7000"/>
            </a:lvl6pPr>
            <a:lvl7pPr marL="9569437" indent="0">
              <a:buNone/>
              <a:defRPr sz="7000"/>
            </a:lvl7pPr>
            <a:lvl8pPr marL="11164342" indent="0">
              <a:buNone/>
              <a:defRPr sz="7000"/>
            </a:lvl8pPr>
            <a:lvl9pPr marL="12759246" indent="0">
              <a:buNone/>
              <a:defRPr sz="7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34281" y="25360676"/>
            <a:ext cx="12961620" cy="3802973"/>
          </a:xfrm>
        </p:spPr>
        <p:txBody>
          <a:bodyPr/>
          <a:lstStyle>
            <a:lvl1pPr marL="0" indent="0">
              <a:buNone/>
              <a:defRPr sz="4900"/>
            </a:lvl1pPr>
            <a:lvl2pPr marL="1594904" indent="0">
              <a:buNone/>
              <a:defRPr sz="4200"/>
            </a:lvl2pPr>
            <a:lvl3pPr marL="3189808" indent="0">
              <a:buNone/>
              <a:defRPr sz="3500"/>
            </a:lvl3pPr>
            <a:lvl4pPr marL="4784719" indent="0">
              <a:buNone/>
              <a:defRPr sz="3200"/>
            </a:lvl4pPr>
            <a:lvl5pPr marL="6379630" indent="0">
              <a:buNone/>
              <a:defRPr sz="3200"/>
            </a:lvl5pPr>
            <a:lvl6pPr marL="7974533" indent="0">
              <a:buNone/>
              <a:defRPr sz="3200"/>
            </a:lvl6pPr>
            <a:lvl7pPr marL="9569437" indent="0">
              <a:buNone/>
              <a:defRPr sz="3200"/>
            </a:lvl7pPr>
            <a:lvl8pPr marL="11164342" indent="0">
              <a:buNone/>
              <a:defRPr sz="3200"/>
            </a:lvl8pPr>
            <a:lvl9pPr marL="12759246" indent="0">
              <a:buNone/>
              <a:defRPr sz="3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410EF9-7A03-4B75-A8D3-B6465435E5FA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6CA58-5D95-4DE6-BD80-37623ED02C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80720" y="1297724"/>
            <a:ext cx="19441265" cy="54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8986" tIns="159486" rIns="318986" bIns="1594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80720" y="7560295"/>
            <a:ext cx="19441265" cy="21385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8986" tIns="159486" rIns="318986" bIns="1594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80720" y="30033341"/>
            <a:ext cx="5039465" cy="1725099"/>
          </a:xfrm>
          <a:prstGeom prst="rect">
            <a:avLst/>
          </a:prstGeom>
        </p:spPr>
        <p:txBody>
          <a:bodyPr vert="horz" wrap="square" lIns="318986" tIns="159486" rIns="318986" bIns="15948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C70CDD1-22C9-4A20-87B5-F0CBE5CE1042}" type="datetimeFigureOut">
              <a:rPr lang="fr-FR"/>
              <a:pPr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380844" y="30033341"/>
            <a:ext cx="6841014" cy="1725099"/>
          </a:xfrm>
          <a:prstGeom prst="rect">
            <a:avLst/>
          </a:prstGeom>
        </p:spPr>
        <p:txBody>
          <a:bodyPr vert="horz" wrap="square" lIns="318986" tIns="159486" rIns="318986" bIns="159486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4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482520" y="30033341"/>
            <a:ext cx="5039465" cy="1725099"/>
          </a:xfrm>
          <a:prstGeom prst="rect">
            <a:avLst/>
          </a:prstGeom>
        </p:spPr>
        <p:txBody>
          <a:bodyPr vert="horz" wrap="square" lIns="318986" tIns="159486" rIns="318986" bIns="15948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A37E307-F4AB-4802-B333-BDA58C3D53C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3189189" rtl="0" eaLnBrk="0" fontAlgn="base" hangingPunct="0">
        <a:spcBef>
          <a:spcPct val="0"/>
        </a:spcBef>
        <a:spcAft>
          <a:spcPct val="0"/>
        </a:spcAft>
        <a:defRPr sz="15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189189" rtl="0" eaLnBrk="0" fontAlgn="base" hangingPunct="0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2pPr>
      <a:lvl3pPr algn="ctr" defTabSz="3189189" rtl="0" eaLnBrk="0" fontAlgn="base" hangingPunct="0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3pPr>
      <a:lvl4pPr algn="ctr" defTabSz="3189189" rtl="0" eaLnBrk="0" fontAlgn="base" hangingPunct="0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4pPr>
      <a:lvl5pPr algn="ctr" defTabSz="3189189" rtl="0" eaLnBrk="0" fontAlgn="base" hangingPunct="0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5pPr>
      <a:lvl6pPr marL="337803" algn="ctr" defTabSz="3189189" rtl="0" fontAlgn="base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6pPr>
      <a:lvl7pPr marL="675605" algn="ctr" defTabSz="3189189" rtl="0" fontAlgn="base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7pPr>
      <a:lvl8pPr marL="1013409" algn="ctr" defTabSz="3189189" rtl="0" fontAlgn="base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8pPr>
      <a:lvl9pPr marL="1351212" algn="ctr" defTabSz="3189189" rtl="0" fontAlgn="base">
        <a:spcBef>
          <a:spcPct val="0"/>
        </a:spcBef>
        <a:spcAft>
          <a:spcPct val="0"/>
        </a:spcAft>
        <a:defRPr sz="15400">
          <a:solidFill>
            <a:schemeClr val="tx1"/>
          </a:solidFill>
          <a:latin typeface="Calibri" pitchFamily="34" charset="0"/>
        </a:defRPr>
      </a:lvl9pPr>
    </p:titleStyle>
    <p:bodyStyle>
      <a:lvl1pPr marL="1195213" indent="-1195213" algn="l" defTabSz="318918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590996" indent="-995815" algn="l" defTabSz="318918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779" indent="-796418" algn="l" defTabSz="318918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5581958" indent="-796418" algn="l" defTabSz="318918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000" kern="1200">
          <a:solidFill>
            <a:schemeClr val="tx1"/>
          </a:solidFill>
          <a:latin typeface="+mn-lt"/>
          <a:ea typeface="+mn-ea"/>
          <a:cs typeface="+mn-cs"/>
        </a:defRPr>
      </a:lvl4pPr>
      <a:lvl5pPr marL="7175966" indent="-796418" algn="l" defTabSz="318918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000" kern="1200">
          <a:solidFill>
            <a:schemeClr val="tx1"/>
          </a:solidFill>
          <a:latin typeface="+mn-lt"/>
          <a:ea typeface="+mn-ea"/>
          <a:cs typeface="+mn-cs"/>
        </a:defRPr>
      </a:lvl5pPr>
      <a:lvl6pPr marL="8771978" indent="-797455" algn="l" defTabSz="3189808" rtl="0" eaLnBrk="1" latinLnBrk="0" hangingPunct="1">
        <a:spcBef>
          <a:spcPct val="20000"/>
        </a:spcBef>
        <a:buFont typeface="Arial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6pPr>
      <a:lvl7pPr marL="10366889" indent="-797455" algn="l" defTabSz="3189808" rtl="0" eaLnBrk="1" latinLnBrk="0" hangingPunct="1">
        <a:spcBef>
          <a:spcPct val="20000"/>
        </a:spcBef>
        <a:buFont typeface="Arial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7pPr>
      <a:lvl8pPr marL="11961797" indent="-797455" algn="l" defTabSz="3189808" rtl="0" eaLnBrk="1" latinLnBrk="0" hangingPunct="1">
        <a:spcBef>
          <a:spcPct val="20000"/>
        </a:spcBef>
        <a:buFont typeface="Arial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8pPr>
      <a:lvl9pPr marL="13556705" indent="-797455" algn="l" defTabSz="3189808" rtl="0" eaLnBrk="1" latinLnBrk="0" hangingPunct="1">
        <a:spcBef>
          <a:spcPct val="20000"/>
        </a:spcBef>
        <a:buFont typeface="Arial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94904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89808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84719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79630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974533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569437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1164342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759246" algn="l" defTabSz="3189808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49" y="0"/>
            <a:ext cx="21602849" cy="346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094572" y="3807524"/>
            <a:ext cx="18196695" cy="1153084"/>
          </a:xfrm>
          <a:prstGeom prst="rect">
            <a:avLst/>
          </a:prstGeom>
        </p:spPr>
        <p:txBody>
          <a:bodyPr wrap="square" lIns="318986" tIns="159486" rIns="318986" bIns="159486" anchor="ctr">
            <a:spAutoFit/>
          </a:bodyPr>
          <a:lstStyle/>
          <a:p>
            <a:pPr algn="ctr"/>
            <a:r>
              <a:rPr lang="fr-FR" sz="5400" b="1" dirty="0">
                <a:latin typeface="Times New Roman" pitchFamily="18" charset="0"/>
                <a:cs typeface="Times New Roman" pitchFamily="18" charset="0"/>
              </a:rPr>
              <a:t>Titre (Times New Roman – Taille 44 – Gras)</a:t>
            </a:r>
          </a:p>
        </p:txBody>
      </p:sp>
      <p:sp>
        <p:nvSpPr>
          <p:cNvPr id="2077" name="Text Placeholder 20"/>
          <p:cNvSpPr txBox="1">
            <a:spLocks/>
          </p:cNvSpPr>
          <p:nvPr/>
        </p:nvSpPr>
        <p:spPr bwMode="auto">
          <a:xfrm>
            <a:off x="272467" y="5792345"/>
            <a:ext cx="20936476" cy="648773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square" lIns="67560" tIns="33780" rIns="67560" bIns="33780">
            <a:noAutofit/>
          </a:bodyPr>
          <a:lstStyle/>
          <a:p>
            <a:pPr algn="ctr" defTabSz="3189189">
              <a:spcBef>
                <a:spcPct val="20000"/>
              </a:spcBef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Présenté par:  ,,,,,,,,,,,,,,,,,,,,,,,/ ,,,,,,,,,,,,,,,,,,,,,,,,,,,,,,,,              Encadré  par :,,,,,,,,,,,,,,,,,,,,,,,,,,,,(Times New Roman – Taille 32 ) 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0" y="3460080"/>
            <a:ext cx="21602700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3"/>
          <p:cNvSpPr txBox="1">
            <a:spLocks/>
          </p:cNvSpPr>
          <p:nvPr/>
        </p:nvSpPr>
        <p:spPr>
          <a:xfrm>
            <a:off x="250306" y="13601210"/>
            <a:ext cx="10440935" cy="64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lIns="318986" tIns="159486" rIns="318986" bIns="159486" anchor="ctr"/>
          <a:lstStyle/>
          <a:p>
            <a:pPr algn="ctr" defTabSz="31922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44" name="Text Placeholder 3"/>
          <p:cNvSpPr txBox="1">
            <a:spLocks/>
          </p:cNvSpPr>
          <p:nvPr/>
        </p:nvSpPr>
        <p:spPr>
          <a:xfrm>
            <a:off x="272467" y="19614884"/>
            <a:ext cx="10440935" cy="64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lIns="318986" tIns="159486" rIns="318986" bIns="159486" anchor="ctr"/>
          <a:lstStyle/>
          <a:p>
            <a:pPr algn="ctr" defTabSz="31922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MATÉRIÈLS &amp; MÉTHODES</a:t>
            </a:r>
          </a:p>
        </p:txBody>
      </p:sp>
      <p:sp>
        <p:nvSpPr>
          <p:cNvPr id="2096" name="Text Placeholder 2"/>
          <p:cNvSpPr txBox="1">
            <a:spLocks/>
          </p:cNvSpPr>
          <p:nvPr/>
        </p:nvSpPr>
        <p:spPr bwMode="auto">
          <a:xfrm>
            <a:off x="10898075" y="8069528"/>
            <a:ext cx="10428783" cy="104056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18986" tIns="159486" rIns="318986" bIns="159486" anchor="ctr"/>
          <a:lstStyle/>
          <a:p>
            <a:pPr algn="ctr" eaLnBrk="1" hangingPunct="1"/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Titre de Figure:  / Table / Schéma / Diagramme: Police 20, interligne simple, Justifié.</a:t>
            </a:r>
          </a:p>
        </p:txBody>
      </p:sp>
      <p:sp>
        <p:nvSpPr>
          <p:cNvPr id="2201" name="Text Placeholder 2"/>
          <p:cNvSpPr txBox="1">
            <a:spLocks/>
          </p:cNvSpPr>
          <p:nvPr/>
        </p:nvSpPr>
        <p:spPr bwMode="auto">
          <a:xfrm>
            <a:off x="272467" y="14520901"/>
            <a:ext cx="10415897" cy="47352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18986" tIns="159486" rIns="318986" bIns="159486" anchor="ctr"/>
          <a:lstStyle/>
          <a:p>
            <a:pPr algn="just" eaLnBrk="1" hangingPunct="1"/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Placeholder 3"/>
          <p:cNvSpPr txBox="1">
            <a:spLocks/>
          </p:cNvSpPr>
          <p:nvPr/>
        </p:nvSpPr>
        <p:spPr bwMode="auto">
          <a:xfrm>
            <a:off x="10952657" y="22993783"/>
            <a:ext cx="10440000" cy="64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lIns="318986" tIns="159486" rIns="318986" bIns="159486" anchor="ctr"/>
          <a:lstStyle/>
          <a:p>
            <a:pPr algn="ctr" defTabSz="31922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2199" name="Text Placeholder 2"/>
          <p:cNvSpPr txBox="1">
            <a:spLocks/>
          </p:cNvSpPr>
          <p:nvPr/>
        </p:nvSpPr>
        <p:spPr bwMode="auto">
          <a:xfrm>
            <a:off x="10931098" y="23933493"/>
            <a:ext cx="10448913" cy="34260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18986" tIns="159486" rIns="318986" bIns="159486" anchor="ctr"/>
          <a:lstStyle/>
          <a:p>
            <a:pPr algn="just" eaLnBrk="1" hangingPunct="1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5" name="Text Placeholder 2"/>
          <p:cNvSpPr txBox="1">
            <a:spLocks/>
          </p:cNvSpPr>
          <p:nvPr/>
        </p:nvSpPr>
        <p:spPr bwMode="auto">
          <a:xfrm>
            <a:off x="250306" y="20493788"/>
            <a:ext cx="10440935" cy="104265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18954" tIns="159470" rIns="318954" bIns="159470" anchor="ctr"/>
          <a:lstStyle/>
          <a:p>
            <a:pPr algn="ctr"/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Titre de Figure:  / Table / Schéma / Diagramme: Police 20, interligne simple, Justifié.</a:t>
            </a:r>
          </a:p>
        </p:txBody>
      </p:sp>
      <p:sp>
        <p:nvSpPr>
          <p:cNvPr id="71" name="Text Placeholder 3"/>
          <p:cNvSpPr txBox="1">
            <a:spLocks/>
          </p:cNvSpPr>
          <p:nvPr/>
        </p:nvSpPr>
        <p:spPr>
          <a:xfrm>
            <a:off x="10921000" y="7230581"/>
            <a:ext cx="10428784" cy="64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lIns="318986" tIns="159486" rIns="318986" bIns="159486" anchor="ctr"/>
          <a:lstStyle/>
          <a:p>
            <a:pPr algn="ctr" defTabSz="3190896">
              <a:defRPr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RÉSULTATS </a:t>
            </a:r>
            <a:endParaRPr lang="fr-FR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0"/>
          <p:cNvSpPr>
            <a:spLocks noChangeArrowheads="1"/>
          </p:cNvSpPr>
          <p:nvPr/>
        </p:nvSpPr>
        <p:spPr bwMode="auto">
          <a:xfrm>
            <a:off x="1" y="-511162"/>
            <a:ext cx="136504" cy="102232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7560" tIns="33780" rIns="67560" bIns="33780" anchor="ctr">
            <a:spAutoFit/>
          </a:bodyPr>
          <a:lstStyle/>
          <a:p>
            <a:pPr defTabSz="3190896">
              <a:defRPr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4" name="ZoneTexte 27"/>
          <p:cNvSpPr txBox="1">
            <a:spLocks noChangeArrowheads="1"/>
          </p:cNvSpPr>
          <p:nvPr/>
        </p:nvSpPr>
        <p:spPr bwMode="auto">
          <a:xfrm>
            <a:off x="15650818" y="16614466"/>
            <a:ext cx="5558125" cy="34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60" tIns="33780" rIns="67560" bIns="33780">
            <a:spAutoFit/>
          </a:bodyPr>
          <a:lstStyle/>
          <a:p>
            <a:endParaRPr lang="fr-FR" sz="1800" dirty="0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1" y="-511160"/>
            <a:ext cx="136504" cy="102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7560" tIns="33780" rIns="67560" bIns="3378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85"/>
          <p:cNvSpPr>
            <a:spLocks noChangeArrowheads="1"/>
          </p:cNvSpPr>
          <p:nvPr/>
        </p:nvSpPr>
        <p:spPr bwMode="auto">
          <a:xfrm>
            <a:off x="1" y="-511160"/>
            <a:ext cx="136504" cy="102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7560" tIns="33780" rIns="67560" bIns="3378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8" name="Text Placeholder 3"/>
          <p:cNvSpPr txBox="1">
            <a:spLocks/>
          </p:cNvSpPr>
          <p:nvPr/>
        </p:nvSpPr>
        <p:spPr>
          <a:xfrm>
            <a:off x="10909784" y="18652839"/>
            <a:ext cx="10440000" cy="64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lIns="318986" tIns="159486" rIns="318986" bIns="159486" anchor="ctr"/>
          <a:lstStyle/>
          <a:p>
            <a:pPr algn="ctr" defTabSz="31922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DISCUSSIONS</a:t>
            </a:r>
          </a:p>
        </p:txBody>
      </p:sp>
      <p:sp>
        <p:nvSpPr>
          <p:cNvPr id="159" name="Text Placeholder 2"/>
          <p:cNvSpPr txBox="1">
            <a:spLocks/>
          </p:cNvSpPr>
          <p:nvPr/>
        </p:nvSpPr>
        <p:spPr bwMode="auto">
          <a:xfrm>
            <a:off x="10896937" y="19533977"/>
            <a:ext cx="10399468" cy="32266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18986" tIns="159486" rIns="318986" bIns="159486" anchor="ctr"/>
          <a:lstStyle/>
          <a:p>
            <a:pPr algn="ctr" eaLnBrk="1" hangingPunct="1"/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Texte : Times New Roman – Taille 24 interligne simple, Justifié</a:t>
            </a: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71650" y="296838"/>
            <a:ext cx="18118732" cy="3107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7554" tIns="33777" rIns="67554" bIns="33777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675538" eaLnBrk="1" hangingPunct="1">
              <a:spcAft>
                <a:spcPts val="739"/>
              </a:spcAft>
            </a:pPr>
            <a:r>
              <a:rPr lang="fr-FR" sz="4000" b="1" dirty="0">
                <a:solidFill>
                  <a:schemeClr val="tx2">
                    <a:lumMod val="75000"/>
                  </a:schemeClr>
                </a:solidFill>
              </a:rPr>
              <a:t>Université de Ghardaïa</a:t>
            </a:r>
          </a:p>
          <a:p>
            <a:pPr algn="ctr" defTabSz="675538" eaLnBrk="1" hangingPunct="1">
              <a:spcAft>
                <a:spcPts val="739"/>
              </a:spcAft>
            </a:pPr>
            <a:r>
              <a:rPr lang="fr-FR" sz="4000" b="1" dirty="0">
                <a:solidFill>
                  <a:schemeClr val="tx2">
                    <a:lumMod val="75000"/>
                  </a:schemeClr>
                </a:solidFill>
              </a:rPr>
              <a:t>Faculté des Sciences de la Nature et de la Vie et Sciences de la Terre</a:t>
            </a:r>
          </a:p>
          <a:p>
            <a:pPr algn="ctr" defTabSz="675538" eaLnBrk="1" hangingPunct="1">
              <a:spcAft>
                <a:spcPts val="739"/>
              </a:spcAft>
            </a:pPr>
            <a:r>
              <a:rPr lang="fr-FR" sz="4000" b="1" dirty="0">
                <a:solidFill>
                  <a:schemeClr val="tx2">
                    <a:lumMod val="75000"/>
                  </a:schemeClr>
                </a:solidFill>
              </a:rPr>
              <a:t>Département de Biologie</a:t>
            </a:r>
          </a:p>
          <a:p>
            <a:pPr algn="ctr" defTabSz="675538" eaLnBrk="1" hangingPunct="1">
              <a:spcAft>
                <a:spcPts val="739"/>
              </a:spcAft>
            </a:pPr>
            <a:r>
              <a:rPr lang="fr-FR" sz="5800" b="1" dirty="0">
                <a:solidFill>
                  <a:schemeClr val="tx2">
                    <a:lumMod val="75000"/>
                  </a:schemeClr>
                </a:solidFill>
                <a:latin typeface="Agency FB" pitchFamily="34" charset="0"/>
              </a:rPr>
              <a:t>6</a:t>
            </a:r>
            <a:r>
              <a:rPr lang="fr-FR" sz="4000" b="1" dirty="0">
                <a:solidFill>
                  <a:schemeClr val="tx2">
                    <a:lumMod val="75000"/>
                  </a:schemeClr>
                </a:solidFill>
              </a:rPr>
              <a:t>ème Journée des Masters 2025</a:t>
            </a:r>
            <a:endParaRPr lang="en-US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268899" y="16806898"/>
            <a:ext cx="5753754" cy="806877"/>
          </a:xfrm>
          <a:prstGeom prst="rect">
            <a:avLst/>
          </a:prstGeom>
          <a:noFill/>
        </p:spPr>
        <p:txBody>
          <a:bodyPr wrap="square" lIns="67554" tIns="33777" rIns="67554" bIns="33777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Texte : Times New Roman – Taille 24 interligne simple, Justifié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3010380" y="14088246"/>
            <a:ext cx="5753754" cy="806877"/>
          </a:xfrm>
          <a:prstGeom prst="rect">
            <a:avLst/>
          </a:prstGeom>
          <a:noFill/>
        </p:spPr>
        <p:txBody>
          <a:bodyPr wrap="square" lIns="67554" tIns="33777" rIns="67554" bIns="33777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Texte : Times New Roman – Taille 24 interligne simple, Justifié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196814" y="3649884"/>
            <a:ext cx="1822106" cy="19833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7554" tIns="33777" rIns="67554" bIns="33777" rtlCol="0" anchor="ctr"/>
          <a:lstStyle/>
          <a:p>
            <a:pPr algn="ctr"/>
            <a:endParaRPr lang="fr-F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Numéro du poster</a:t>
            </a:r>
          </a:p>
          <a:p>
            <a:pPr algn="ctr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5CB7320-02CE-4D4D-ADD7-12C024DDE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7907" y="594720"/>
            <a:ext cx="1812104" cy="227064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538560E-E7D8-4F85-B87D-7AAC2D3F3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391" y="23491899"/>
            <a:ext cx="5755123" cy="1012024"/>
          </a:xfrm>
          <a:prstGeom prst="rect">
            <a:avLst/>
          </a:prstGeom>
        </p:spPr>
      </p:pic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35428F18-F0A1-4BCD-BA28-A002FED745F5}"/>
              </a:ext>
            </a:extLst>
          </p:cNvPr>
          <p:cNvSpPr txBox="1">
            <a:spLocks/>
          </p:cNvSpPr>
          <p:nvPr/>
        </p:nvSpPr>
        <p:spPr bwMode="auto">
          <a:xfrm>
            <a:off x="10933728" y="27908633"/>
            <a:ext cx="10458929" cy="5897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lIns="318986" tIns="159486" rIns="318986" bIns="159486" anchor="ctr"/>
          <a:lstStyle/>
          <a:p>
            <a:pPr algn="ctr" defTabSz="31922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RÉFÉRENCES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BIBLIOGRAPHIQUES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C4F78C31-2058-4D3A-B85F-EC59F854A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6600" y="24533673"/>
            <a:ext cx="5755123" cy="1012024"/>
          </a:xfrm>
          <a:prstGeom prst="rect">
            <a:avLst/>
          </a:prstGeom>
        </p:spPr>
      </p:pic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D90EE8BA-1394-4A02-BA93-9B4984696969}"/>
              </a:ext>
            </a:extLst>
          </p:cNvPr>
          <p:cNvSpPr txBox="1">
            <a:spLocks/>
          </p:cNvSpPr>
          <p:nvPr/>
        </p:nvSpPr>
        <p:spPr bwMode="auto">
          <a:xfrm>
            <a:off x="11035233" y="28763667"/>
            <a:ext cx="10416967" cy="21925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18986" tIns="159486" rIns="318986" bIns="159486" anchor="ctr"/>
          <a:lstStyle/>
          <a:p>
            <a:pPr algn="just"/>
            <a:r>
              <a:rPr lang="fr-FR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Times New Roman – Taille 24 interligne simple, Justifié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Lim, X. Y.,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Teh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, B. P., &amp; Tan, T. Y. C. (2021). Medicinal Plants in COVID-19: Potential and Limitations. </a:t>
            </a:r>
            <a:r>
              <a:rPr lang="en-US" sz="2000" i="1" dirty="0">
                <a:solidFill>
                  <a:schemeClr val="tx2">
                    <a:lumMod val="75000"/>
                  </a:schemeClr>
                </a:solidFill>
              </a:rPr>
              <a:t>Frontiers in pharmacology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, 12, 355.</a:t>
            </a:r>
          </a:p>
          <a:p>
            <a:pPr algn="just"/>
            <a:r>
              <a:rPr lang="tr-TR" sz="2000" dirty="0">
                <a:solidFill>
                  <a:schemeClr val="tx2">
                    <a:lumMod val="75000"/>
                  </a:schemeClr>
                </a:solidFill>
              </a:rPr>
              <a:t>Izaguirre, C., Losada, I. J., Camus, P., Vigh, J. L., &amp; Stenek, V. (2021). Climate change risk to global port operations. </a:t>
            </a:r>
            <a:r>
              <a:rPr lang="tr-TR" sz="2000" i="1" dirty="0">
                <a:solidFill>
                  <a:schemeClr val="tx2">
                    <a:lumMod val="75000"/>
                  </a:schemeClr>
                </a:solidFill>
              </a:rPr>
              <a:t>Nature Climate Change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</a:rPr>
              <a:t>, 11(1), 14-20.</a:t>
            </a: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41" name="Connecteur droit 40"/>
          <p:cNvCxnSpPr>
            <a:cxnSpLocks/>
          </p:cNvCxnSpPr>
          <p:nvPr/>
        </p:nvCxnSpPr>
        <p:spPr>
          <a:xfrm>
            <a:off x="-149" y="31323705"/>
            <a:ext cx="21602699" cy="0"/>
          </a:xfrm>
          <a:prstGeom prst="line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cxnSpLocks/>
          </p:cNvCxnSpPr>
          <p:nvPr/>
        </p:nvCxnSpPr>
        <p:spPr>
          <a:xfrm>
            <a:off x="-95559" y="7018909"/>
            <a:ext cx="21671093" cy="0"/>
          </a:xfrm>
          <a:prstGeom prst="line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7DC33438-39C6-47F0-BCD7-247CA637DBFD}"/>
              </a:ext>
            </a:extLst>
          </p:cNvPr>
          <p:cNvSpPr txBox="1">
            <a:spLocks/>
          </p:cNvSpPr>
          <p:nvPr/>
        </p:nvSpPr>
        <p:spPr>
          <a:xfrm>
            <a:off x="229847" y="7230581"/>
            <a:ext cx="10440935" cy="64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lIns="318986" tIns="159486" rIns="318986" bIns="159486" anchor="ctr"/>
          <a:lstStyle/>
          <a:p>
            <a:pPr algn="ctr" defTabSz="31922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RÉSUMÉ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8051D75D-64FD-41D7-8533-F2BBC3B2BFE0}"/>
              </a:ext>
            </a:extLst>
          </p:cNvPr>
          <p:cNvSpPr txBox="1">
            <a:spLocks/>
          </p:cNvSpPr>
          <p:nvPr/>
        </p:nvSpPr>
        <p:spPr bwMode="auto">
          <a:xfrm>
            <a:off x="231582" y="8079798"/>
            <a:ext cx="10415897" cy="52905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18986" tIns="159486" rIns="318986" bIns="159486" anchor="ctr"/>
          <a:lstStyle/>
          <a:p>
            <a:pPr algn="just" eaLnBrk="1" hangingPunct="1"/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79FD83A1-DA81-4496-86FD-8033DC3DD45B}"/>
              </a:ext>
            </a:extLst>
          </p:cNvPr>
          <p:cNvSpPr txBox="1"/>
          <p:nvPr/>
        </p:nvSpPr>
        <p:spPr>
          <a:xfrm>
            <a:off x="2168552" y="10001795"/>
            <a:ext cx="5753754" cy="806877"/>
          </a:xfrm>
          <a:prstGeom prst="rect">
            <a:avLst/>
          </a:prstGeom>
          <a:noFill/>
        </p:spPr>
        <p:txBody>
          <a:bodyPr wrap="square" lIns="67554" tIns="33777" rIns="67554" bIns="33777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Texte : Times New Roman – Taille 24 interligne simple, Justifié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10884E-3176-AC60-7FCB-A6FF2B73E4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814" y="320889"/>
            <a:ext cx="2458799" cy="26692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</TotalTime>
  <Words>247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Agency FB</vt:lpstr>
      <vt:lpstr>Arial</vt:lpstr>
      <vt:lpstr>Baskerville Old Face</vt:lpstr>
      <vt:lpstr>Calibri</vt:lpstr>
      <vt:lpstr>Times New Roman</vt:lpstr>
      <vt:lpstr>Thème Office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NOUICER</dc:creator>
  <cp:lastModifiedBy>amine khene</cp:lastModifiedBy>
  <cp:revision>344</cp:revision>
  <cp:lastPrinted>2017-11-16T11:42:00Z</cp:lastPrinted>
  <dcterms:created xsi:type="dcterms:W3CDTF">2012-02-21T08:07:42Z</dcterms:created>
  <dcterms:modified xsi:type="dcterms:W3CDTF">2025-04-09T09:33:52Z</dcterms:modified>
</cp:coreProperties>
</file>