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5999725" cx="215995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39">
          <p15:clr>
            <a:srgbClr val="A4A3A4"/>
          </p15:clr>
        </p15:guide>
        <p15:guide id="2" pos="5831">
          <p15:clr>
            <a:srgbClr val="A4A3A4"/>
          </p15:clr>
        </p15:guide>
        <p15:guide id="3" pos="68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39" orient="horz"/>
        <p:guide pos="5831"/>
        <p:guide pos="680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619964" y="11183260"/>
            <a:ext cx="18359597" cy="771661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239929" y="20399852"/>
            <a:ext cx="15119668" cy="9199933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lvl="0" algn="ctr">
              <a:spcBef>
                <a:spcPts val="1971"/>
              </a:spcBef>
              <a:spcAft>
                <a:spcPts val="0"/>
              </a:spcAft>
              <a:buClr>
                <a:srgbClr val="888888"/>
              </a:buClr>
              <a:buSzPts val="9856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731"/>
              </a:spcBef>
              <a:spcAft>
                <a:spcPts val="0"/>
              </a:spcAft>
              <a:buClr>
                <a:srgbClr val="888888"/>
              </a:buClr>
              <a:buSzPts val="8656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474"/>
              </a:spcBef>
              <a:spcAft>
                <a:spcPts val="0"/>
              </a:spcAft>
              <a:buClr>
                <a:srgbClr val="888888"/>
              </a:buClr>
              <a:buSzPts val="737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234"/>
              </a:spcBef>
              <a:spcAft>
                <a:spcPts val="0"/>
              </a:spcAft>
              <a:buClr>
                <a:srgbClr val="888888"/>
              </a:buClr>
              <a:buSzPts val="617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234"/>
              </a:spcBef>
              <a:spcAft>
                <a:spcPts val="0"/>
              </a:spcAft>
              <a:buClr>
                <a:srgbClr val="888888"/>
              </a:buClr>
              <a:buSzPts val="617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234"/>
              </a:spcBef>
              <a:spcAft>
                <a:spcPts val="0"/>
              </a:spcAft>
              <a:buClr>
                <a:srgbClr val="888888"/>
              </a:buClr>
              <a:buSzPts val="617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234"/>
              </a:spcBef>
              <a:spcAft>
                <a:spcPts val="0"/>
              </a:spcAft>
              <a:buClr>
                <a:srgbClr val="888888"/>
              </a:buClr>
              <a:buSzPts val="617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234"/>
              </a:spcBef>
              <a:spcAft>
                <a:spcPts val="0"/>
              </a:spcAft>
              <a:buClr>
                <a:srgbClr val="888888"/>
              </a:buClr>
              <a:buSzPts val="617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234"/>
              </a:spcBef>
              <a:spcAft>
                <a:spcPts val="0"/>
              </a:spcAft>
              <a:buClr>
                <a:srgbClr val="888888"/>
              </a:buClr>
              <a:buSzPts val="617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079977" y="1441660"/>
            <a:ext cx="19439573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-1079318" y="10559242"/>
            <a:ext cx="23758163" cy="19439573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-22711399" y="72681246"/>
            <a:ext cx="145140608" cy="13394705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49680807" y="59466536"/>
            <a:ext cx="145140608" cy="39824124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1079977" y="1441660"/>
            <a:ext cx="19439573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1079977" y="8399947"/>
            <a:ext cx="19439573" cy="23758163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1706213" y="23133168"/>
            <a:ext cx="18359597" cy="7149948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341"/>
              <a:buFont typeface="Calibri"/>
              <a:buNone/>
              <a:defRPr b="1" sz="1234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1706213" y="15258227"/>
            <a:ext cx="18359597" cy="7874941"/>
          </a:xfrm>
          <a:prstGeom prst="rect">
            <a:avLst/>
          </a:prstGeom>
          <a:noFill/>
          <a:ln>
            <a:noFill/>
          </a:ln>
        </p:spPr>
        <p:txBody>
          <a:bodyPr anchorCtr="0" anchor="b" bIns="164525" lIns="329075" spcFirstLastPara="1" rIns="329075" wrap="square" tIns="164525">
            <a:normAutofit/>
          </a:bodyPr>
          <a:lstStyle>
            <a:lvl1pPr indent="-228600" lvl="0" marL="457200" algn="l">
              <a:spcBef>
                <a:spcPts val="1234"/>
              </a:spcBef>
              <a:spcAft>
                <a:spcPts val="0"/>
              </a:spcAft>
              <a:buClr>
                <a:srgbClr val="888888"/>
              </a:buClr>
              <a:buSzPts val="6170"/>
              <a:buNone/>
              <a:defRPr sz="617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1114"/>
              </a:spcBef>
              <a:spcAft>
                <a:spcPts val="0"/>
              </a:spcAft>
              <a:buClr>
                <a:srgbClr val="888888"/>
              </a:buClr>
              <a:buSzPts val="5571"/>
              <a:buNone/>
              <a:defRPr sz="5571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994"/>
              </a:spcBef>
              <a:spcAft>
                <a:spcPts val="0"/>
              </a:spcAft>
              <a:buClr>
                <a:srgbClr val="888888"/>
              </a:buClr>
              <a:buSzPts val="4971"/>
              <a:buNone/>
              <a:defRPr sz="4971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57"/>
              </a:spcBef>
              <a:spcAft>
                <a:spcPts val="0"/>
              </a:spcAft>
              <a:buClr>
                <a:srgbClr val="888888"/>
              </a:buClr>
              <a:buSzPts val="4285"/>
              <a:buNone/>
              <a:defRPr sz="4285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57"/>
              </a:spcBef>
              <a:spcAft>
                <a:spcPts val="0"/>
              </a:spcAft>
              <a:buClr>
                <a:srgbClr val="888888"/>
              </a:buClr>
              <a:buSzPts val="4285"/>
              <a:buNone/>
              <a:defRPr sz="4285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57"/>
              </a:spcBef>
              <a:spcAft>
                <a:spcPts val="0"/>
              </a:spcAft>
              <a:buClr>
                <a:srgbClr val="888888"/>
              </a:buClr>
              <a:buSzPts val="4285"/>
              <a:buNone/>
              <a:defRPr sz="4285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57"/>
              </a:spcBef>
              <a:spcAft>
                <a:spcPts val="0"/>
              </a:spcAft>
              <a:buClr>
                <a:srgbClr val="888888"/>
              </a:buClr>
              <a:buSzPts val="4285"/>
              <a:buNone/>
              <a:defRPr sz="4285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57"/>
              </a:spcBef>
              <a:spcAft>
                <a:spcPts val="0"/>
              </a:spcAft>
              <a:buClr>
                <a:srgbClr val="888888"/>
              </a:buClr>
              <a:buSzPts val="4285"/>
              <a:buNone/>
              <a:defRPr sz="4285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57"/>
              </a:spcBef>
              <a:spcAft>
                <a:spcPts val="0"/>
              </a:spcAft>
              <a:buClr>
                <a:srgbClr val="888888"/>
              </a:buClr>
              <a:buSzPts val="4285"/>
              <a:buNone/>
              <a:defRPr sz="428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1079977" y="1441660"/>
            <a:ext cx="19439573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2977435" y="39691381"/>
            <a:ext cx="26609415" cy="112257514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778256" lvl="0" marL="457200" algn="l">
              <a:spcBef>
                <a:spcPts val="1731"/>
              </a:spcBef>
              <a:spcAft>
                <a:spcPts val="0"/>
              </a:spcAft>
              <a:buClr>
                <a:schemeClr val="dk1"/>
              </a:buClr>
              <a:buSzPts val="8656"/>
              <a:buChar char="•"/>
              <a:defRPr sz="8656"/>
            </a:lvl1pPr>
            <a:lvl2pPr indent="-696595" lvl="1" marL="914400" algn="l">
              <a:spcBef>
                <a:spcPts val="1474"/>
              </a:spcBef>
              <a:spcAft>
                <a:spcPts val="0"/>
              </a:spcAft>
              <a:buClr>
                <a:schemeClr val="dk1"/>
              </a:buClr>
              <a:buSzPts val="7370"/>
              <a:buChar char="–"/>
              <a:defRPr sz="7369"/>
            </a:lvl2pPr>
            <a:lvl3pPr indent="-620395" lvl="2" marL="13716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•"/>
              <a:defRPr sz="6170"/>
            </a:lvl3pPr>
            <a:lvl4pPr indent="-582358" lvl="3" marL="18288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–"/>
              <a:defRPr sz="5571"/>
            </a:lvl4pPr>
            <a:lvl5pPr indent="-582358" lvl="4" marL="22860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»"/>
              <a:defRPr sz="5571"/>
            </a:lvl5pPr>
            <a:lvl6pPr indent="-582358" lvl="5" marL="27432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6pPr>
            <a:lvl7pPr indent="-582358" lvl="6" marL="32004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7pPr>
            <a:lvl8pPr indent="-582358" lvl="7" marL="36576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8pPr>
            <a:lvl9pPr indent="-582358" lvl="8" marL="41148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29946842" y="39691381"/>
            <a:ext cx="26609415" cy="112257514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778256" lvl="0" marL="457200" algn="l">
              <a:spcBef>
                <a:spcPts val="1731"/>
              </a:spcBef>
              <a:spcAft>
                <a:spcPts val="0"/>
              </a:spcAft>
              <a:buClr>
                <a:schemeClr val="dk1"/>
              </a:buClr>
              <a:buSzPts val="8656"/>
              <a:buChar char="•"/>
              <a:defRPr sz="8656"/>
            </a:lvl1pPr>
            <a:lvl2pPr indent="-696595" lvl="1" marL="914400" algn="l">
              <a:spcBef>
                <a:spcPts val="1474"/>
              </a:spcBef>
              <a:spcAft>
                <a:spcPts val="0"/>
              </a:spcAft>
              <a:buClr>
                <a:schemeClr val="dk1"/>
              </a:buClr>
              <a:buSzPts val="7370"/>
              <a:buChar char="–"/>
              <a:defRPr sz="7369"/>
            </a:lvl2pPr>
            <a:lvl3pPr indent="-620395" lvl="2" marL="13716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•"/>
              <a:defRPr sz="6170"/>
            </a:lvl3pPr>
            <a:lvl4pPr indent="-582358" lvl="3" marL="18288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–"/>
              <a:defRPr sz="5571"/>
            </a:lvl4pPr>
            <a:lvl5pPr indent="-582358" lvl="4" marL="22860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»"/>
              <a:defRPr sz="5571"/>
            </a:lvl5pPr>
            <a:lvl6pPr indent="-582358" lvl="5" marL="27432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6pPr>
            <a:lvl7pPr indent="-582358" lvl="6" marL="32004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7pPr>
            <a:lvl8pPr indent="-582358" lvl="7" marL="36576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8pPr>
            <a:lvl9pPr indent="-582358" lvl="8" marL="41148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1079977" y="1441660"/>
            <a:ext cx="19439573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41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1079977" y="8058278"/>
            <a:ext cx="9543541" cy="3358306"/>
          </a:xfrm>
          <a:prstGeom prst="rect">
            <a:avLst/>
          </a:prstGeom>
          <a:noFill/>
          <a:ln>
            <a:noFill/>
          </a:ln>
        </p:spPr>
        <p:txBody>
          <a:bodyPr anchorCtr="0" anchor="b" bIns="164525" lIns="329075" spcFirstLastPara="1" rIns="329075" wrap="square" tIns="164525">
            <a:normAutofit/>
          </a:bodyPr>
          <a:lstStyle>
            <a:lvl1pPr indent="-228600" lvl="0" marL="457200" algn="l">
              <a:spcBef>
                <a:spcPts val="1474"/>
              </a:spcBef>
              <a:spcAft>
                <a:spcPts val="0"/>
              </a:spcAft>
              <a:buClr>
                <a:schemeClr val="dk1"/>
              </a:buClr>
              <a:buSzPts val="7370"/>
              <a:buNone/>
              <a:defRPr b="1" sz="7369"/>
            </a:lvl1pPr>
            <a:lvl2pPr indent="-228600" lvl="1" marL="9144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None/>
              <a:defRPr b="1" sz="6170"/>
            </a:lvl2pPr>
            <a:lvl3pPr indent="-228600" lvl="2" marL="13716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None/>
              <a:defRPr b="1" sz="5571"/>
            </a:lvl3pPr>
            <a:lvl4pPr indent="-228600" lvl="3" marL="18288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4pPr>
            <a:lvl5pPr indent="-228600" lvl="4" marL="22860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5pPr>
            <a:lvl6pPr indent="-228600" lvl="5" marL="27432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6pPr>
            <a:lvl7pPr indent="-228600" lvl="6" marL="32004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7pPr>
            <a:lvl8pPr indent="-228600" lvl="7" marL="36576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8pPr>
            <a:lvl9pPr indent="-228600" lvl="8" marL="41148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1079977" y="11416583"/>
            <a:ext cx="9543541" cy="20741519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696595" lvl="0" marL="457200" algn="l">
              <a:spcBef>
                <a:spcPts val="1474"/>
              </a:spcBef>
              <a:spcAft>
                <a:spcPts val="0"/>
              </a:spcAft>
              <a:buClr>
                <a:schemeClr val="dk1"/>
              </a:buClr>
              <a:buSzPts val="7370"/>
              <a:buChar char="•"/>
              <a:defRPr sz="7369"/>
            </a:lvl1pPr>
            <a:lvl2pPr indent="-620395" lvl="1" marL="9144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–"/>
              <a:defRPr sz="6170"/>
            </a:lvl2pPr>
            <a:lvl3pPr indent="-582358" lvl="2" marL="13716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3pPr>
            <a:lvl4pPr indent="-544258" lvl="3" marL="18288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–"/>
              <a:defRPr sz="4971"/>
            </a:lvl4pPr>
            <a:lvl5pPr indent="-544258" lvl="4" marL="22860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»"/>
              <a:defRPr sz="4971"/>
            </a:lvl5pPr>
            <a:lvl6pPr indent="-544258" lvl="5" marL="27432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•"/>
              <a:defRPr sz="4971"/>
            </a:lvl6pPr>
            <a:lvl7pPr indent="-544258" lvl="6" marL="32004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•"/>
              <a:defRPr sz="4971"/>
            </a:lvl7pPr>
            <a:lvl8pPr indent="-544258" lvl="7" marL="36576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•"/>
              <a:defRPr sz="4971"/>
            </a:lvl8pPr>
            <a:lvl9pPr indent="-544258" lvl="8" marL="41148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•"/>
              <a:defRPr sz="4971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10972262" y="8058278"/>
            <a:ext cx="9547290" cy="3358306"/>
          </a:xfrm>
          <a:prstGeom prst="rect">
            <a:avLst/>
          </a:prstGeom>
          <a:noFill/>
          <a:ln>
            <a:noFill/>
          </a:ln>
        </p:spPr>
        <p:txBody>
          <a:bodyPr anchorCtr="0" anchor="b" bIns="164525" lIns="329075" spcFirstLastPara="1" rIns="329075" wrap="square" tIns="164525">
            <a:normAutofit/>
          </a:bodyPr>
          <a:lstStyle>
            <a:lvl1pPr indent="-228600" lvl="0" marL="457200" algn="l">
              <a:spcBef>
                <a:spcPts val="1474"/>
              </a:spcBef>
              <a:spcAft>
                <a:spcPts val="0"/>
              </a:spcAft>
              <a:buClr>
                <a:schemeClr val="dk1"/>
              </a:buClr>
              <a:buSzPts val="7370"/>
              <a:buNone/>
              <a:defRPr b="1" sz="7369"/>
            </a:lvl1pPr>
            <a:lvl2pPr indent="-228600" lvl="1" marL="9144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None/>
              <a:defRPr b="1" sz="6170"/>
            </a:lvl2pPr>
            <a:lvl3pPr indent="-228600" lvl="2" marL="13716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None/>
              <a:defRPr b="1" sz="5571"/>
            </a:lvl3pPr>
            <a:lvl4pPr indent="-228600" lvl="3" marL="18288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4pPr>
            <a:lvl5pPr indent="-228600" lvl="4" marL="22860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5pPr>
            <a:lvl6pPr indent="-228600" lvl="5" marL="27432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6pPr>
            <a:lvl7pPr indent="-228600" lvl="6" marL="32004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7pPr>
            <a:lvl8pPr indent="-228600" lvl="7" marL="36576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8pPr>
            <a:lvl9pPr indent="-228600" lvl="8" marL="41148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None/>
              <a:defRPr b="1" sz="4971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10972262" y="11416583"/>
            <a:ext cx="9547290" cy="20741519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696595" lvl="0" marL="457200" algn="l">
              <a:spcBef>
                <a:spcPts val="1474"/>
              </a:spcBef>
              <a:spcAft>
                <a:spcPts val="0"/>
              </a:spcAft>
              <a:buClr>
                <a:schemeClr val="dk1"/>
              </a:buClr>
              <a:buSzPts val="7370"/>
              <a:buChar char="•"/>
              <a:defRPr sz="7369"/>
            </a:lvl1pPr>
            <a:lvl2pPr indent="-620395" lvl="1" marL="9144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–"/>
              <a:defRPr sz="6170"/>
            </a:lvl2pPr>
            <a:lvl3pPr indent="-582358" lvl="2" marL="1371600" algn="l">
              <a:spcBef>
                <a:spcPts val="1114"/>
              </a:spcBef>
              <a:spcAft>
                <a:spcPts val="0"/>
              </a:spcAft>
              <a:buClr>
                <a:schemeClr val="dk1"/>
              </a:buClr>
              <a:buSzPts val="5571"/>
              <a:buChar char="•"/>
              <a:defRPr sz="5571"/>
            </a:lvl3pPr>
            <a:lvl4pPr indent="-544258" lvl="3" marL="18288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–"/>
              <a:defRPr sz="4971"/>
            </a:lvl4pPr>
            <a:lvl5pPr indent="-544258" lvl="4" marL="22860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»"/>
              <a:defRPr sz="4971"/>
            </a:lvl5pPr>
            <a:lvl6pPr indent="-544258" lvl="5" marL="27432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•"/>
              <a:defRPr sz="4971"/>
            </a:lvl6pPr>
            <a:lvl7pPr indent="-544258" lvl="6" marL="32004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•"/>
              <a:defRPr sz="4971"/>
            </a:lvl7pPr>
            <a:lvl8pPr indent="-544258" lvl="7" marL="36576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•"/>
              <a:defRPr sz="4971"/>
            </a:lvl8pPr>
            <a:lvl9pPr indent="-544258" lvl="8" marL="4114800" algn="l"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4971"/>
              <a:buChar char="•"/>
              <a:defRPr sz="4971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1079977" y="1441660"/>
            <a:ext cx="19439573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1079980" y="1433323"/>
            <a:ext cx="7106095" cy="6099955"/>
          </a:xfrm>
          <a:prstGeom prst="rect">
            <a:avLst/>
          </a:prstGeom>
          <a:noFill/>
          <a:ln>
            <a:noFill/>
          </a:ln>
        </p:spPr>
        <p:txBody>
          <a:bodyPr anchorCtr="0" anchor="b" bIns="164525" lIns="329075" spcFirstLastPara="1" rIns="329075" wrap="square" tIns="1645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70"/>
              <a:buFont typeface="Calibri"/>
              <a:buNone/>
              <a:defRPr b="1" sz="617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8444815" y="1433331"/>
            <a:ext cx="12074735" cy="30724779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854456" lvl="0" marL="457200" algn="l">
              <a:spcBef>
                <a:spcPts val="1971"/>
              </a:spcBef>
              <a:spcAft>
                <a:spcPts val="0"/>
              </a:spcAft>
              <a:buClr>
                <a:schemeClr val="dk1"/>
              </a:buClr>
              <a:buSzPts val="9856"/>
              <a:buChar char="•"/>
              <a:defRPr sz="9856"/>
            </a:lvl1pPr>
            <a:lvl2pPr indent="-778256" lvl="1" marL="914400" algn="l">
              <a:spcBef>
                <a:spcPts val="1731"/>
              </a:spcBef>
              <a:spcAft>
                <a:spcPts val="0"/>
              </a:spcAft>
              <a:buClr>
                <a:schemeClr val="dk1"/>
              </a:buClr>
              <a:buSzPts val="8656"/>
              <a:buChar char="–"/>
              <a:defRPr sz="8656"/>
            </a:lvl2pPr>
            <a:lvl3pPr indent="-696595" lvl="2" marL="1371600" algn="l">
              <a:spcBef>
                <a:spcPts val="1474"/>
              </a:spcBef>
              <a:spcAft>
                <a:spcPts val="0"/>
              </a:spcAft>
              <a:buClr>
                <a:schemeClr val="dk1"/>
              </a:buClr>
              <a:buSzPts val="7370"/>
              <a:buChar char="•"/>
              <a:defRPr sz="7369"/>
            </a:lvl3pPr>
            <a:lvl4pPr indent="-620395" lvl="3" marL="18288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–"/>
              <a:defRPr sz="6170"/>
            </a:lvl4pPr>
            <a:lvl5pPr indent="-620395" lvl="4" marL="22860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»"/>
              <a:defRPr sz="6170"/>
            </a:lvl5pPr>
            <a:lvl6pPr indent="-620395" lvl="5" marL="27432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•"/>
              <a:defRPr sz="6170"/>
            </a:lvl6pPr>
            <a:lvl7pPr indent="-620395" lvl="6" marL="32004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•"/>
              <a:defRPr sz="6170"/>
            </a:lvl7pPr>
            <a:lvl8pPr indent="-620395" lvl="7" marL="36576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•"/>
              <a:defRPr sz="6170"/>
            </a:lvl8pPr>
            <a:lvl9pPr indent="-620395" lvl="8" marL="411480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Char char="•"/>
              <a:defRPr sz="617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1079980" y="7533286"/>
            <a:ext cx="7106095" cy="24624824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228600" lvl="0" marL="457200" algn="l">
              <a:spcBef>
                <a:spcPts val="857"/>
              </a:spcBef>
              <a:spcAft>
                <a:spcPts val="0"/>
              </a:spcAft>
              <a:buClr>
                <a:schemeClr val="dk1"/>
              </a:buClr>
              <a:buSzPts val="4285"/>
              <a:buNone/>
              <a:defRPr sz="4285"/>
            </a:lvl1pPr>
            <a:lvl2pPr indent="-228600" lvl="1" marL="914400" algn="l">
              <a:spcBef>
                <a:spcPts val="737"/>
              </a:spcBef>
              <a:spcAft>
                <a:spcPts val="0"/>
              </a:spcAft>
              <a:buClr>
                <a:schemeClr val="dk1"/>
              </a:buClr>
              <a:buSzPts val="3685"/>
              <a:buNone/>
              <a:defRPr sz="3684"/>
            </a:lvl2pPr>
            <a:lvl3pPr indent="-228600" lvl="2" marL="1371600" algn="l">
              <a:spcBef>
                <a:spcPts val="617"/>
              </a:spcBef>
              <a:spcAft>
                <a:spcPts val="0"/>
              </a:spcAft>
              <a:buClr>
                <a:schemeClr val="dk1"/>
              </a:buClr>
              <a:buSzPts val="3085"/>
              <a:buNone/>
              <a:defRPr sz="3085"/>
            </a:lvl3pPr>
            <a:lvl4pPr indent="-228600" lvl="3" marL="18288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4pPr>
            <a:lvl5pPr indent="-228600" lvl="4" marL="22860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5pPr>
            <a:lvl6pPr indent="-228600" lvl="5" marL="27432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6pPr>
            <a:lvl7pPr indent="-228600" lvl="6" marL="32004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7pPr>
            <a:lvl8pPr indent="-228600" lvl="7" marL="36576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8pPr>
            <a:lvl9pPr indent="-228600" lvl="8" marL="41148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4233658" y="25199817"/>
            <a:ext cx="12959715" cy="2974981"/>
          </a:xfrm>
          <a:prstGeom prst="rect">
            <a:avLst/>
          </a:prstGeom>
          <a:noFill/>
          <a:ln>
            <a:noFill/>
          </a:ln>
        </p:spPr>
        <p:txBody>
          <a:bodyPr anchorCtr="0" anchor="b" bIns="164525" lIns="329075" spcFirstLastPara="1" rIns="329075" wrap="square" tIns="1645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70"/>
              <a:buFont typeface="Calibri"/>
              <a:buNone/>
              <a:defRPr b="1" sz="617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4233658" y="3216643"/>
            <a:ext cx="12959715" cy="2159984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233658" y="28174798"/>
            <a:ext cx="12959715" cy="4224967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228600" lvl="0" marL="457200" algn="l">
              <a:spcBef>
                <a:spcPts val="857"/>
              </a:spcBef>
              <a:spcAft>
                <a:spcPts val="0"/>
              </a:spcAft>
              <a:buClr>
                <a:schemeClr val="dk1"/>
              </a:buClr>
              <a:buSzPts val="4285"/>
              <a:buNone/>
              <a:defRPr sz="4285"/>
            </a:lvl1pPr>
            <a:lvl2pPr indent="-228600" lvl="1" marL="914400" algn="l">
              <a:spcBef>
                <a:spcPts val="737"/>
              </a:spcBef>
              <a:spcAft>
                <a:spcPts val="0"/>
              </a:spcAft>
              <a:buClr>
                <a:schemeClr val="dk1"/>
              </a:buClr>
              <a:buSzPts val="3685"/>
              <a:buNone/>
              <a:defRPr sz="3684"/>
            </a:lvl2pPr>
            <a:lvl3pPr indent="-228600" lvl="2" marL="1371600" algn="l">
              <a:spcBef>
                <a:spcPts val="617"/>
              </a:spcBef>
              <a:spcAft>
                <a:spcPts val="0"/>
              </a:spcAft>
              <a:buClr>
                <a:schemeClr val="dk1"/>
              </a:buClr>
              <a:buSzPts val="3085"/>
              <a:buNone/>
              <a:defRPr sz="3085"/>
            </a:lvl3pPr>
            <a:lvl4pPr indent="-228600" lvl="3" marL="18288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4pPr>
            <a:lvl5pPr indent="-228600" lvl="4" marL="22860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5pPr>
            <a:lvl6pPr indent="-228600" lvl="5" marL="27432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6pPr>
            <a:lvl7pPr indent="-228600" lvl="6" marL="32004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7pPr>
            <a:lvl8pPr indent="-228600" lvl="7" marL="36576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8pPr>
            <a:lvl9pPr indent="-228600" lvl="8" marL="4114800" algn="l">
              <a:spcBef>
                <a:spcPts val="548"/>
              </a:spcBef>
              <a:spcAft>
                <a:spcPts val="0"/>
              </a:spcAft>
              <a:buClr>
                <a:schemeClr val="dk1"/>
              </a:buClr>
              <a:buSzPts val="2742"/>
              <a:buNone/>
              <a:defRPr sz="2742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79977" y="1441660"/>
            <a:ext cx="19439573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41"/>
              <a:buFont typeface="Calibri"/>
              <a:buNone/>
              <a:defRPr b="0" i="0" sz="1354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79977" y="8399947"/>
            <a:ext cx="19439573" cy="23758163"/>
          </a:xfrm>
          <a:prstGeom prst="rect">
            <a:avLst/>
          </a:prstGeom>
          <a:noFill/>
          <a:ln>
            <a:noFill/>
          </a:ln>
        </p:spPr>
        <p:txBody>
          <a:bodyPr anchorCtr="0" anchor="t" bIns="164525" lIns="329075" spcFirstLastPara="1" rIns="329075" wrap="square" tIns="164525">
            <a:normAutofit/>
          </a:bodyPr>
          <a:lstStyle>
            <a:lvl1pPr indent="-854456" lvl="0" marL="457200" marR="0" rtl="0" algn="l">
              <a:spcBef>
                <a:spcPts val="1971"/>
              </a:spcBef>
              <a:spcAft>
                <a:spcPts val="0"/>
              </a:spcAft>
              <a:buClr>
                <a:schemeClr val="dk1"/>
              </a:buClr>
              <a:buSzPts val="9856"/>
              <a:buFont typeface="Arial"/>
              <a:buChar char="•"/>
              <a:defRPr b="0" i="0" sz="985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78256" lvl="1" marL="914400" marR="0" rtl="0" algn="l">
              <a:spcBef>
                <a:spcPts val="1731"/>
              </a:spcBef>
              <a:spcAft>
                <a:spcPts val="0"/>
              </a:spcAft>
              <a:buClr>
                <a:schemeClr val="dk1"/>
              </a:buClr>
              <a:buSzPts val="8656"/>
              <a:buFont typeface="Arial"/>
              <a:buChar char="–"/>
              <a:defRPr b="0" i="0" sz="865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96595" lvl="2" marL="1371600" marR="0" rtl="0" algn="l">
              <a:spcBef>
                <a:spcPts val="1474"/>
              </a:spcBef>
              <a:spcAft>
                <a:spcPts val="0"/>
              </a:spcAft>
              <a:buClr>
                <a:schemeClr val="dk1"/>
              </a:buClr>
              <a:buSzPts val="7370"/>
              <a:buFont typeface="Arial"/>
              <a:buChar char="•"/>
              <a:defRPr b="0" i="0" sz="736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20395" lvl="3" marL="1828800" marR="0" rtl="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Font typeface="Arial"/>
              <a:buChar char="–"/>
              <a:defRPr b="0" i="0" sz="6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20395" lvl="4" marL="2286000" marR="0" rtl="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Font typeface="Arial"/>
              <a:buChar char="»"/>
              <a:defRPr b="0" i="0" sz="6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20395" lvl="5" marL="2743200" marR="0" rtl="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Font typeface="Arial"/>
              <a:buChar char="•"/>
              <a:defRPr b="0" i="0" sz="6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20395" lvl="6" marL="3200400" marR="0" rtl="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Font typeface="Arial"/>
              <a:buChar char="•"/>
              <a:defRPr b="0" i="0" sz="6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20395" lvl="7" marL="3657600" marR="0" rtl="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Font typeface="Arial"/>
              <a:buChar char="•"/>
              <a:defRPr b="0" i="0" sz="6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20395" lvl="8" marL="4114800" marR="0" rtl="0" algn="l">
              <a:spcBef>
                <a:spcPts val="1234"/>
              </a:spcBef>
              <a:spcAft>
                <a:spcPts val="0"/>
              </a:spcAft>
              <a:buClr>
                <a:schemeClr val="dk1"/>
              </a:buClr>
              <a:buSzPts val="6170"/>
              <a:buFont typeface="Arial"/>
              <a:buChar char="•"/>
              <a:defRPr b="0" i="0" sz="6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079976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7379838" y="33366432"/>
            <a:ext cx="6839850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5479661" y="33366432"/>
            <a:ext cx="5039889" cy="1916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525" lIns="329075" spcFirstLastPara="1" rIns="329075" wrap="square" tIns="164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68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356982" y="19038597"/>
            <a:ext cx="6152400" cy="1365491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61703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389544" y="9322877"/>
            <a:ext cx="6152264" cy="90887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-257062" y="842066"/>
            <a:ext cx="21599525" cy="2606136"/>
          </a:xfrm>
          <a:prstGeom prst="rect">
            <a:avLst/>
          </a:prstGeom>
          <a:noFill/>
          <a:ln>
            <a:noFill/>
          </a:ln>
        </p:spPr>
        <p:txBody>
          <a:bodyPr anchorCtr="0" anchor="t" bIns="132225" lIns="264450" spcFirstLastPara="1" rIns="264450" wrap="square" tIns="1322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3600" u="none" cap="none" strike="noStrike">
                <a:solidFill>
                  <a:srgbClr val="D6009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Affiliation: Université/Faculté/Département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3600" u="none" cap="none" strike="noStrike">
                <a:solidFill>
                  <a:srgbClr val="D6009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Intitulé du sujet</a:t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053" u="none" cap="none" strike="noStrike">
              <a:solidFill>
                <a:srgbClr val="4F05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et PRENOM (mastérants); Nom et PRENOM (encadreur); Nom et PRENOM (co-encadreur)…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3"/>
          <p:cNvCxnSpPr/>
          <p:nvPr/>
        </p:nvCxnSpPr>
        <p:spPr>
          <a:xfrm>
            <a:off x="580940" y="3306225"/>
            <a:ext cx="20442456" cy="0"/>
          </a:xfrm>
          <a:prstGeom prst="straightConnector1">
            <a:avLst/>
          </a:prstGeom>
          <a:noFill/>
          <a:ln cap="flat" cmpd="sng" w="10160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8" name="Google Shape;88;p13"/>
          <p:cNvSpPr/>
          <p:nvPr/>
        </p:nvSpPr>
        <p:spPr>
          <a:xfrm>
            <a:off x="356982" y="3791909"/>
            <a:ext cx="20758103" cy="490402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388901" y="3454253"/>
            <a:ext cx="3159212" cy="612236"/>
          </a:xfrm>
          <a:prstGeom prst="snip1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42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Résumé</a:t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356982" y="18934163"/>
            <a:ext cx="5221591" cy="734683"/>
          </a:xfrm>
          <a:prstGeom prst="snip1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42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MATERIEL ET METHODES</a:t>
            </a:r>
            <a:endParaRPr b="1" sz="3428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580940" y="33275409"/>
            <a:ext cx="20758103" cy="201836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Références bibliographiques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3896106" y="9313136"/>
            <a:ext cx="7218979" cy="2342043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1" sz="2800">
              <a:solidFill>
                <a:srgbClr val="99FF3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3928025" y="9031448"/>
            <a:ext cx="4774744" cy="634320"/>
          </a:xfrm>
          <a:prstGeom prst="snip1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42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 Résultats attendus</a:t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6882416" y="14727442"/>
            <a:ext cx="6632590" cy="78075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rgbClr val="92D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1.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7225033" y="20207729"/>
            <a:ext cx="5828610" cy="76665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2.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388901" y="9033587"/>
            <a:ext cx="3367296" cy="795906"/>
          </a:xfrm>
          <a:prstGeom prst="snip1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42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 Introduction</a:t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7334501" y="27579358"/>
            <a:ext cx="5828610" cy="76665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3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:\Logo .jpg" id="98" name="Google Shape;9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7062" y="177317"/>
            <a:ext cx="3114648" cy="2984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:\Logo .jpg" id="99" name="Google Shape;9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24395" y="224861"/>
            <a:ext cx="3114648" cy="2984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